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108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A13FE-44FE-49CC-AC84-AF6B09101768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74D8C-42D2-42CE-ADE6-F13BED3C4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4D8C-42D2-42CE-ADE6-F13BED3C4E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6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Социально-значимый проект:</a:t>
            </a:r>
            <a:br>
              <a:rPr lang="ru-RU" dirty="0" smtClean="0"/>
            </a:br>
            <a:r>
              <a:rPr lang="ru-RU" dirty="0" smtClean="0"/>
              <a:t>«Такое забыть нельзя»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984776" cy="1633736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4900" i="1" dirty="0" smtClean="0"/>
              <a:t>Презентацию выполнила </a:t>
            </a:r>
            <a:r>
              <a:rPr lang="ru-RU" sz="4900" i="1" dirty="0" smtClean="0"/>
              <a:t>студентка </a:t>
            </a:r>
          </a:p>
          <a:p>
            <a:pPr algn="r"/>
            <a:r>
              <a:rPr lang="ru-RU" sz="4900" i="1" dirty="0" smtClean="0"/>
              <a:t>группы ВТ-116 Сергеева </a:t>
            </a:r>
            <a:r>
              <a:rPr lang="ru-RU" sz="4900" i="1" dirty="0" smtClean="0"/>
              <a:t>Юлия</a:t>
            </a:r>
            <a:endParaRPr lang="ru-RU" sz="4900" i="1" dirty="0" smtClean="0"/>
          </a:p>
          <a:p>
            <a:pPr algn="r"/>
            <a:r>
              <a:rPr lang="ru-RU" sz="4900" i="1" dirty="0" smtClean="0"/>
              <a:t>Макет </a:t>
            </a:r>
            <a:r>
              <a:rPr lang="ru-RU" sz="4900" i="1" dirty="0" smtClean="0"/>
              <a:t>концлагеря </a:t>
            </a:r>
            <a:r>
              <a:rPr lang="ru-RU" sz="4900" i="1" dirty="0" smtClean="0"/>
              <a:t>выполнен студентами</a:t>
            </a:r>
          </a:p>
          <a:p>
            <a:pPr algn="r"/>
            <a:r>
              <a:rPr lang="ru-RU" sz="4900" i="1" dirty="0" smtClean="0"/>
              <a:t>«Творческой </a:t>
            </a:r>
            <a:r>
              <a:rPr lang="ru-RU" sz="4900" i="1" dirty="0" smtClean="0"/>
              <a:t>мастерской» Волгоградского индустриального техникума под руководством педагогов и </a:t>
            </a:r>
            <a:r>
              <a:rPr lang="ru-RU" sz="4900" i="1" dirty="0" smtClean="0"/>
              <a:t>мастеров п</a:t>
            </a:r>
            <a:r>
              <a:rPr lang="en-US" sz="4900" i="1" dirty="0" smtClean="0"/>
              <a:t>/</a:t>
            </a:r>
            <a:r>
              <a:rPr lang="ru-RU" sz="4900" i="1" dirty="0" smtClean="0"/>
              <a:t>о </a:t>
            </a:r>
            <a:endParaRPr lang="ru-RU" sz="4900" i="1" dirty="0" smtClean="0"/>
          </a:p>
          <a:p>
            <a:pPr algn="r"/>
            <a:endParaRPr lang="ru-RU" dirty="0"/>
          </a:p>
        </p:txBody>
      </p:sp>
      <p:pic>
        <p:nvPicPr>
          <p:cNvPr id="5123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7584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68052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Подрастающее поколение должно знать и помнить, какою ценой завоевано счастье мирной жизни на Земле.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Каждый человек сегодня обязан перед своей совестью, перед своим сыном и своей матерью, перед родиной и перед человечеством во всю силу своей души и своего ума ответить на вопрос: что родило расизм, что нужно, чтобы нацизм, фашизм, гитлеризм не воскрес никогда, ни по эту, ни по ту сторону океана, никогда, во веки веков!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Судьбы узников концлагерей очень поучительны для нас и сегодня. Они учат нас целеустремлённости, настойчивости, трудолюбию. Это поколение восхищает своей стойкостью духа. А эти страницы истории взывают нас делать всё возможное, чтобы люди никогда больше не испытывали всех ужасов фашизма.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7584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8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44824"/>
            <a:ext cx="57606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Люди!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/>
              <a:t>Смерть замученных</a:t>
            </a:r>
            <a:endParaRPr lang="ru-RU" sz="2800" dirty="0"/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Нельзя простить </a:t>
            </a:r>
            <a:r>
              <a:rPr lang="ru-RU" sz="2800" b="1" i="1" dirty="0"/>
              <a:t>фашизму!</a:t>
            </a:r>
            <a:endParaRPr lang="ru-RU" sz="2800" dirty="0"/>
          </a:p>
          <a:p>
            <a:pPr algn="ctr"/>
            <a:r>
              <a:rPr lang="ru-RU" sz="2800" b="1" i="1" dirty="0"/>
              <a:t>Помните погибших на войне!</a:t>
            </a:r>
            <a:endParaRPr lang="ru-RU" sz="2800" dirty="0"/>
          </a:p>
          <a:p>
            <a:pPr algn="ctr"/>
            <a:r>
              <a:rPr lang="ru-RU" sz="2800" b="1" i="1" dirty="0"/>
              <a:t>Берегите мир во имя жизни!</a:t>
            </a:r>
            <a:endParaRPr lang="ru-RU" sz="2800" dirty="0"/>
          </a:p>
          <a:p>
            <a:pPr algn="ctr"/>
            <a:r>
              <a:rPr lang="ru-RU" sz="2800" b="1" i="1" dirty="0"/>
              <a:t>Подняв вверх кулак,</a:t>
            </a:r>
            <a:endParaRPr lang="ru-RU" sz="2800" dirty="0"/>
          </a:p>
          <a:p>
            <a:pPr algn="ctr"/>
            <a:r>
              <a:rPr lang="ru-RU" sz="2800" b="1" i="1" dirty="0"/>
              <a:t>Скажите "</a:t>
            </a:r>
            <a:r>
              <a:rPr lang="ru-RU" sz="2800" b="1" i="1" dirty="0">
                <a:solidFill>
                  <a:srgbClr val="FF0000"/>
                </a:solidFill>
              </a:rPr>
              <a:t>НЕТ</a:t>
            </a:r>
            <a:r>
              <a:rPr lang="ru-RU" sz="2800" b="1" i="1" dirty="0"/>
              <a:t>" войне!</a:t>
            </a:r>
            <a:endParaRPr lang="ru-RU" sz="2800" dirty="0"/>
          </a:p>
          <a:p>
            <a:endParaRPr lang="ru-RU" sz="1400" dirty="0"/>
          </a:p>
        </p:txBody>
      </p:sp>
      <p:pic>
        <p:nvPicPr>
          <p:cNvPr id="5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7584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1223" y="1879171"/>
            <a:ext cx="6858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95163" y="1879171"/>
            <a:ext cx="6858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Начало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384" y="1196752"/>
            <a:ext cx="4509864" cy="15841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здесь был лагерь смерти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возведён.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Колючий, нескончаемый забор…</a:t>
            </a:r>
          </a:p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бараках серых – мучеников стон.</a:t>
            </a:r>
          </a:p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Сквозь ночь в глаза прожектор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бьёт.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О, не забудь позора тех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времён!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6676" y="3068960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Историю </a:t>
            </a:r>
            <a:r>
              <a:rPr lang="ru-RU" sz="2400" dirty="0"/>
              <a:t>вершат народные массы, и мы обязаны помнить тех людей, о которых не написаны книги, которых не называют торжественно героями, но которые волею судьбы оказались в самой гуще кровопролитных событий. Концентрационные лагеря, специально оборудованные места превентивного заключения для противников нацистского режима. Были известны жестоким обращением с узниками и нечеловеческими условиями их содержания.</a:t>
            </a:r>
          </a:p>
          <a:p>
            <a:endParaRPr lang="ru-RU" dirty="0"/>
          </a:p>
        </p:txBody>
      </p:sp>
      <p:pic>
        <p:nvPicPr>
          <p:cNvPr id="5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608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4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i20\AppData\Local\Temp\Rar$DRa9720.40346\IMG_20200420_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li20\AppData\Local\Temp\Rar$DRa9720.46606\IMG_20200420_151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li20\AppData\Local\Temp\Rar$DRa9720.1141\IMG_20200420_15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Концентрационный </a:t>
            </a:r>
            <a:r>
              <a:rPr lang="ru-RU" b="1" dirty="0" err="1">
                <a:effectLst/>
              </a:rPr>
              <a:t>ла́герь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Концентрационный </a:t>
            </a:r>
            <a:r>
              <a:rPr lang="ru-RU" b="1" dirty="0" err="1">
                <a:solidFill>
                  <a:schemeClr val="tx1"/>
                </a:solidFill>
              </a:rPr>
              <a:t>ла́герь</a:t>
            </a:r>
            <a:r>
              <a:rPr lang="ru-RU" dirty="0">
                <a:solidFill>
                  <a:schemeClr val="tx1"/>
                </a:solidFill>
              </a:rPr>
              <a:t> (сокращённо </a:t>
            </a:r>
            <a:r>
              <a:rPr lang="ru-RU" i="1" dirty="0" err="1">
                <a:solidFill>
                  <a:schemeClr val="tx1"/>
                </a:solidFill>
              </a:rPr>
              <a:t>концла́герь</a:t>
            </a:r>
            <a:r>
              <a:rPr lang="ru-RU" dirty="0">
                <a:solidFill>
                  <a:schemeClr val="tx1"/>
                </a:solidFill>
              </a:rPr>
              <a:t>) — термин, обозначающий специально оборудованный центр массового принудительного заключения и содержания следующих категорий граждан различных стран: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военнопленных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различных войн и конфликтов;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политических заключенных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при некоторых диктаторских и тоталитарных режимах правления;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заложников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обычно во время гражданских войн или оккупации;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иных лиц, лишенных свободы (как правило, во внесудебном порядке).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 отличие от тюрем, обычных лагерей для военнопленных и беженцев, концентрационные лагеря создавались по особым декретам во время войны, обострения политической борьбы.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608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57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i20\AppData\Local\Temp\Rar$DRa9720.27338\IMG_20200420_1513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51373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li20\AppData\Local\Temp\Rar$DRa6524.40499\IMG_20200420_151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3861048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li20\AppData\Local\Temp\Rar$DRa6524.46933\IMG_20200420_151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08" y="836712"/>
            <a:ext cx="8686800" cy="367240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tx1"/>
                </a:solidFill>
              </a:rPr>
              <a:t>В начале войны существовали следующие концлагеря: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1. ДАХАУ – 8000 </a:t>
            </a:r>
            <a:r>
              <a:rPr lang="ru-RU" sz="2800" dirty="0" err="1">
                <a:solidFill>
                  <a:schemeClr val="tx1"/>
                </a:solidFill>
              </a:rPr>
              <a:t>заключѐнных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2. САКСЕНХАУЗЕН: 9000 </a:t>
            </a:r>
            <a:r>
              <a:rPr lang="ru-RU" sz="2800" dirty="0" err="1">
                <a:solidFill>
                  <a:schemeClr val="tx1"/>
                </a:solidFill>
              </a:rPr>
              <a:t>заключѐнных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3. БУХЕНВАЛЬД: 10000 заключенных;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4. МАУТХАУЗЕН: 9000 </a:t>
            </a:r>
            <a:r>
              <a:rPr lang="ru-RU" sz="2800" dirty="0" err="1">
                <a:solidFill>
                  <a:schemeClr val="tx1"/>
                </a:solidFill>
              </a:rPr>
              <a:t>заключѐнных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5. ФЛОССЕНБЮРГ: 4700 </a:t>
            </a:r>
            <a:r>
              <a:rPr lang="ru-RU" sz="2800" dirty="0" err="1">
                <a:solidFill>
                  <a:schemeClr val="tx1"/>
                </a:solidFill>
              </a:rPr>
              <a:t>заключѐнных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6. РАВЕНСБРЮК: 7500 заключенных.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8530" y="501317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В период с 1940 по 1945 год на территории Германии и оккупированных ею стран было создано и действовало 14 тысяч концентрационных лагерей.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608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i20\AppData\Local\Temp\Rar$DRa6524.5057\IMG_20200420_151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99925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li20\AppData\Local\Temp\Rar$DRa6524.6607\IMG_20200420_151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li20\AppData\Local\Temp\Rar$DRa6524.8621\IMG_20200420_151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7" y="3645024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8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02738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Война… Сколько горя она приносит всему человечеству, всему живому! Все человечество понесло неисчислимые жертвы, для него эта война обернулась неслыханными бедами и лишениями. Во время Второй мировой войны погибло во много раз больше людей, чем за все предыдущие войны, вместе взятые. Только народ нашей страны потерял убитыми около 30 </a:t>
            </a:r>
            <a:r>
              <a:rPr lang="ru-RU" dirty="0" smtClean="0">
                <a:solidFill>
                  <a:schemeClr val="tx1"/>
                </a:solidFill>
              </a:rPr>
              <a:t>миллионов человек</a:t>
            </a:r>
            <a:r>
              <a:rPr lang="ru-RU" dirty="0">
                <a:solidFill>
                  <a:schemeClr val="tx1"/>
                </a:solidFill>
              </a:rPr>
              <a:t>. Жестокость фашизма…  Они не жалели никого, даже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li20\OneDrive\Рабочий стол\barbwire_PNG18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7584"/>
            <a:ext cx="9144000" cy="30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i20\OneDrive\Рабочий стол\B1ItL7j81Y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" y="476672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li20\OneDrive\Рабочий стол\11a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71" y="1988840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li20\AppData\Local\Temp\Rar$DRa1084.30525\IMG_20200420_151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8" y="3933056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06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396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Wingdings</vt:lpstr>
      <vt:lpstr>Wingdings 2</vt:lpstr>
      <vt:lpstr>Трек</vt:lpstr>
      <vt:lpstr>Социально-значимый проект: «Такое забыть нельзя» </vt:lpstr>
      <vt:lpstr>Начало …</vt:lpstr>
      <vt:lpstr>Презентация PowerPoint</vt:lpstr>
      <vt:lpstr>Концентрационный ла́герь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Сергеева</dc:creator>
  <cp:lastModifiedBy>эльдорадо</cp:lastModifiedBy>
  <cp:revision>11</cp:revision>
  <dcterms:created xsi:type="dcterms:W3CDTF">2020-04-29T09:42:15Z</dcterms:created>
  <dcterms:modified xsi:type="dcterms:W3CDTF">2020-04-29T14:48:38Z</dcterms:modified>
</cp:coreProperties>
</file>